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БРЕНД-МЕНЕДЖМЕНТ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6400800" cy="69763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242 </a:t>
            </a:r>
            <a:r>
              <a:rPr lang="uk-UA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Туризм </a:t>
            </a:r>
          </a:p>
          <a:p>
            <a:pPr algn="ctr"/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Бренд «</a:t>
            </a:r>
            <a:r>
              <a:rPr lang="ru-RU" dirty="0" err="1" smtClean="0"/>
              <a:t>Україна</a:t>
            </a:r>
            <a:r>
              <a:rPr lang="ru-RU" dirty="0" smtClean="0"/>
              <a:t>» [</a:t>
            </a:r>
            <a:r>
              <a:rPr lang="ru-RU" dirty="0" err="1" smtClean="0"/>
              <a:t>Електрон</a:t>
            </a:r>
            <a:r>
              <a:rPr lang="ru-RU" dirty="0" smtClean="0"/>
              <a:t>. ресурс] / </a:t>
            </a:r>
            <a:r>
              <a:rPr lang="ru-RU" dirty="0" err="1" smtClean="0"/>
              <a:t>Позиціювання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за кордоном</a:t>
            </a:r>
          </a:p>
          <a:p>
            <a:r>
              <a:rPr lang="ru-RU" dirty="0" smtClean="0"/>
              <a:t>Закон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охорону</a:t>
            </a:r>
            <a:r>
              <a:rPr lang="ru-RU" dirty="0" smtClean="0"/>
              <a:t> прав на знаки для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ІДС "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для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(</a:t>
            </a:r>
            <a:r>
              <a:rPr lang="ru-RU" dirty="0" err="1" smtClean="0"/>
              <a:t>Ніццька</a:t>
            </a: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). </a:t>
            </a:r>
            <a:r>
              <a:rPr lang="ru-RU" dirty="0" err="1" smtClean="0"/>
              <a:t>Дев'ята</a:t>
            </a:r>
            <a:r>
              <a:rPr lang="ru-RU" dirty="0" smtClean="0"/>
              <a:t> </a:t>
            </a:r>
            <a:r>
              <a:rPr lang="ru-RU" dirty="0" err="1" smtClean="0"/>
              <a:t>редакція</a:t>
            </a:r>
            <a:r>
              <a:rPr lang="ru-RU" dirty="0" smtClean="0"/>
              <a:t>"</a:t>
            </a:r>
          </a:p>
          <a:p>
            <a:r>
              <a:rPr lang="ru-RU" dirty="0" err="1" smtClean="0"/>
              <a:t>Мадридська</a:t>
            </a:r>
            <a:r>
              <a:rPr lang="ru-RU" dirty="0" smtClean="0"/>
              <a:t> угода про </a:t>
            </a:r>
            <a:r>
              <a:rPr lang="ru-RU" dirty="0" err="1" smtClean="0"/>
              <a:t>міжнародну</a:t>
            </a:r>
            <a:r>
              <a:rPr lang="ru-RU" dirty="0" smtClean="0"/>
              <a:t> </a:t>
            </a:r>
            <a:r>
              <a:rPr lang="ru-RU" dirty="0" err="1" smtClean="0"/>
              <a:t>реєстрацію</a:t>
            </a:r>
            <a:r>
              <a:rPr lang="ru-RU" dirty="0" smtClean="0"/>
              <a:t> знака </a:t>
            </a:r>
            <a:r>
              <a:rPr lang="ru-RU" dirty="0" err="1" smtClean="0"/>
              <a:t>від</a:t>
            </a:r>
            <a:r>
              <a:rPr lang="ru-RU" dirty="0" smtClean="0"/>
              <a:t> 14 </a:t>
            </a:r>
            <a:r>
              <a:rPr lang="ru-RU" dirty="0" err="1" smtClean="0"/>
              <a:t>квітня</a:t>
            </a:r>
            <a:r>
              <a:rPr lang="ru-RU" dirty="0" smtClean="0"/>
              <a:t> 1981р. </a:t>
            </a:r>
          </a:p>
          <a:p>
            <a:r>
              <a:rPr lang="ru-RU" dirty="0" err="1" smtClean="0"/>
              <a:t>Паризька</a:t>
            </a:r>
            <a:r>
              <a:rPr lang="ru-RU" dirty="0" smtClean="0"/>
              <a:t> </a:t>
            </a:r>
            <a:r>
              <a:rPr lang="ru-RU" dirty="0" err="1" smtClean="0"/>
              <a:t>конвенція</a:t>
            </a:r>
            <a:r>
              <a:rPr lang="ru-RU" dirty="0" smtClean="0"/>
              <a:t> про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промислової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20 </a:t>
            </a:r>
            <a:r>
              <a:rPr lang="ru-RU" dirty="0" err="1" smtClean="0"/>
              <a:t>березня</a:t>
            </a:r>
            <a:r>
              <a:rPr lang="ru-RU" dirty="0" smtClean="0"/>
              <a:t> 1883 р.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діяти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відповідально</a:t>
            </a:r>
            <a:r>
              <a:rPr lang="ru-RU" dirty="0" smtClean="0"/>
              <a:t> та </a:t>
            </a:r>
            <a:r>
              <a:rPr lang="ru-RU" dirty="0" err="1" smtClean="0"/>
              <a:t>свідомо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тенденцій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регіональних</a:t>
            </a:r>
            <a:r>
              <a:rPr lang="ru-RU" dirty="0" smtClean="0"/>
              <a:t> </a:t>
            </a:r>
            <a:r>
              <a:rPr lang="ru-RU" dirty="0" err="1" smtClean="0"/>
              <a:t>пріоритетів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туризму в </a:t>
            </a:r>
            <a:r>
              <a:rPr lang="ru-RU" dirty="0" err="1" smtClean="0"/>
              <a:t>цілому</a:t>
            </a:r>
            <a:r>
              <a:rPr lang="ru-RU" dirty="0" smtClean="0"/>
              <a:t> та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форм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моніторинг</a:t>
            </a:r>
            <a:r>
              <a:rPr lang="ru-RU" dirty="0" smtClean="0"/>
              <a:t>, </a:t>
            </a:r>
            <a:r>
              <a:rPr lang="ru-RU" dirty="0" err="1" smtClean="0"/>
              <a:t>інтерпретувати</a:t>
            </a:r>
            <a:r>
              <a:rPr lang="ru-RU" dirty="0" smtClean="0"/>
              <a:t>,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систематизувати</a:t>
            </a:r>
            <a:r>
              <a:rPr lang="ru-RU" dirty="0" smtClean="0"/>
              <a:t> </a:t>
            </a:r>
            <a:r>
              <a:rPr lang="ru-RU" dirty="0" err="1" smtClean="0"/>
              <a:t>туристичну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презентувати</a:t>
            </a:r>
            <a:r>
              <a:rPr lang="ru-RU" dirty="0" smtClean="0"/>
              <a:t> </a:t>
            </a:r>
            <a:r>
              <a:rPr lang="ru-RU" dirty="0" err="1" smtClean="0"/>
              <a:t>туристичний</a:t>
            </a:r>
            <a:r>
              <a:rPr lang="ru-RU" dirty="0" smtClean="0"/>
              <a:t> </a:t>
            </a:r>
            <a:r>
              <a:rPr lang="ru-RU" dirty="0" err="1" smtClean="0"/>
              <a:t>інформаційний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119</Words>
  <Application>Microsoft Office PowerPoint</Application>
  <PresentationFormat>Экран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БРЕНД-МЕНЕДЖМЕНТ </vt:lpstr>
      <vt:lpstr>КОМПЕТЕНЦІЇ: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БРЕНД-МЕНЕДЖМЕНТ </dc:title>
  <dc:creator>Юдін Ілля Дмитрович</dc:creator>
  <cp:lastModifiedBy>iyudin</cp:lastModifiedBy>
  <cp:revision>2</cp:revision>
  <dcterms:created xsi:type="dcterms:W3CDTF">2021-01-30T15:54:40Z</dcterms:created>
  <dcterms:modified xsi:type="dcterms:W3CDTF">2021-02-01T10:56:05Z</dcterms:modified>
</cp:coreProperties>
</file>